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5520" cy="688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971600" y="620688"/>
            <a:ext cx="7416824" cy="1180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Актовый зал школы- центр развития детей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3789040"/>
            <a:ext cx="3898776" cy="233712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Мирошникова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– ученица 8 класса МБОУ «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Дедуровская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uzey\Desktop\Школьный бюджет\фото зала\фото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3407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3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Модернизировать актовый зал школы для развития творческих способностей детей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uzey\Desktop\Школьный бюджет\фото зала\сцен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9" t="45938" r="21303" b="3033"/>
          <a:stretch/>
        </p:blipFill>
        <p:spPr bwMode="auto">
          <a:xfrm>
            <a:off x="1763688" y="2636912"/>
            <a:ext cx="5091132" cy="34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0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Примерный дизайн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2915816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4644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8429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Технические средства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73016"/>
            <a:ext cx="3456384" cy="314630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Компьютерный стол </a:t>
            </a:r>
          </a:p>
          <a:p>
            <a:r>
              <a:rPr lang="ru-RU" dirty="0" smtClean="0"/>
              <a:t>Компьютер </a:t>
            </a:r>
          </a:p>
          <a:p>
            <a:r>
              <a:rPr lang="ru-RU" dirty="0" smtClean="0"/>
              <a:t>Проектор </a:t>
            </a:r>
            <a:endParaRPr lang="ru-RU" dirty="0" smtClean="0"/>
          </a:p>
          <a:p>
            <a:r>
              <a:rPr lang="ru-RU" dirty="0" smtClean="0"/>
              <a:t>Проекционный экран</a:t>
            </a:r>
          </a:p>
          <a:p>
            <a:r>
              <a:rPr lang="ru-RU" dirty="0" smtClean="0"/>
              <a:t>Колонки</a:t>
            </a:r>
          </a:p>
          <a:p>
            <a:r>
              <a:rPr lang="ru-RU" dirty="0" smtClean="0"/>
              <a:t>Освещение </a:t>
            </a:r>
          </a:p>
        </p:txBody>
      </p:sp>
    </p:spTree>
    <p:extLst>
      <p:ext uri="{BB962C8B-B14F-4D97-AF65-F5344CB8AC3E}">
        <p14:creationId xmlns:p14="http://schemas.microsoft.com/office/powerpoint/2010/main" val="2971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тысяч рублей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7070" y="1565604"/>
            <a:ext cx="63213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- 23 999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990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224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Проекционный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Колонки – 80 980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- 58 639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89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87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</vt:lpstr>
      <vt:lpstr>Цель работы:</vt:lpstr>
      <vt:lpstr>Примерный дизайн </vt:lpstr>
      <vt:lpstr>Технические средства</vt:lpstr>
      <vt:lpstr>Бюджет составит 300 тысяч рублей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Уют для школьников</dc:title>
  <dc:creator>Татьяна</dc:creator>
  <cp:lastModifiedBy>muzey</cp:lastModifiedBy>
  <cp:revision>8</cp:revision>
  <dcterms:created xsi:type="dcterms:W3CDTF">2023-03-29T08:03:27Z</dcterms:created>
  <dcterms:modified xsi:type="dcterms:W3CDTF">2023-03-30T04:07:51Z</dcterms:modified>
</cp:coreProperties>
</file>