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-189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3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0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09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3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75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52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5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7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8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4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3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9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4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8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2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49FD-768B-4AE6-8E36-D70DCE2FF3B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BBC392-D9CC-4BB6-971D-EB9702C2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90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6494" y="724012"/>
            <a:ext cx="7766936" cy="1646302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«Школьный зелёный уголок»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ученица 9 класса</a:t>
            </a:r>
          </a:p>
          <a:p>
            <a:r>
              <a:rPr lang="ru-RU" sz="2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Цыбулина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офья</a:t>
            </a: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Актуальность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838" y="1655805"/>
            <a:ext cx="8656164" cy="43855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же нам нужны комнатные цветы? Зачем надо озеленить школу? В воздухе закрытых помещений по разным причинам накапливаются токсические вещества: их выделяют отделочные материалы, моющие средства, водопроводная вода, да и воздух, попадающий с улицы, далеко не всегда бывает чистым и </a:t>
            </a: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безопасным.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82868"/>
            <a:ext cx="8596668" cy="104753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Цели работы: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962731" cy="438849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зеленого уголка в школе с целью организации </a:t>
            </a:r>
            <a:r>
              <a:rPr lang="ru-RU" sz="2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пространства;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растения, очистить воздух от пыли и болезнетворных микробов, обогатить его биогенными веществами, благотворно действующими на организм учащихся и педагогов школы;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Также создание эстетически приятной и психологически комфортной искусственной среды и условий для формирования социальной компетенции учащихся, путём совместной работы ученик – педагог.</a:t>
            </a: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814450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уголка составляет 20 тыс. рублей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оформление  зеленого уголка 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4728" y="2392795"/>
            <a:ext cx="3541986" cy="421807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2894" y="2457151"/>
            <a:ext cx="3636580" cy="42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11012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минималистические варианты уголка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389" y="1542749"/>
            <a:ext cx="3633741" cy="482708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5384" y="1592176"/>
            <a:ext cx="3765871" cy="47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53406"/>
            <a:ext cx="8596668" cy="270115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151</Words>
  <Application>Microsoft Office PowerPoint</Application>
  <PresentationFormat>Произвольный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Презентация на тему: «Школьный зелёный уголок»</vt:lpstr>
      <vt:lpstr>Актуальность </vt:lpstr>
      <vt:lpstr>Цели работы:</vt:lpstr>
      <vt:lpstr>Бюджет уголка составляет 20 тыс. рублей  Примеры оформление  зеленого уголка :</vt:lpstr>
      <vt:lpstr>Вот такие минималистические варианты уголка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«Школьный зелёный уголок»</dc:title>
  <dc:creator>Пользователь Windows</dc:creator>
  <cp:lastModifiedBy>muzey</cp:lastModifiedBy>
  <cp:revision>8</cp:revision>
  <dcterms:created xsi:type="dcterms:W3CDTF">2023-03-22T15:52:36Z</dcterms:created>
  <dcterms:modified xsi:type="dcterms:W3CDTF">2023-03-29T08:01:50Z</dcterms:modified>
</cp:coreProperties>
</file>